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9" r:id="rId3"/>
    <p:sldId id="260" r:id="rId4"/>
    <p:sldId id="261" r:id="rId5"/>
    <p:sldId id="262" r:id="rId6"/>
    <p:sldId id="263" r:id="rId7"/>
    <p:sldId id="264" r:id="rId8"/>
    <p:sldId id="299" r:id="rId9"/>
    <p:sldId id="265" r:id="rId10"/>
    <p:sldId id="293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0" r:id="rId33"/>
    <p:sldId id="292" r:id="rId34"/>
    <p:sldId id="294" r:id="rId35"/>
    <p:sldId id="295" r:id="rId36"/>
    <p:sldId id="297" r:id="rId37"/>
    <p:sldId id="296" r:id="rId38"/>
    <p:sldId id="298" r:id="rId39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-15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-330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7737-F1DD-4B30-8394-AC7E6AFDAF4E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B2226-9305-45F0-836B-266E5F4173E4}" type="slidenum">
              <a:rPr lang="da-DK" smtClean="0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23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25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 to show our application we decided to create an exhibition.</a:t>
            </a:r>
          </a:p>
          <a:p>
            <a:r>
              <a:rPr lang="en-US" dirty="0" smtClean="0"/>
              <a:t>Firstly the </a:t>
            </a:r>
            <a:r>
              <a:rPr lang="en-US" dirty="0" err="1" smtClean="0"/>
              <a:t>organiser</a:t>
            </a:r>
            <a:r>
              <a:rPr lang="en-US" dirty="0" smtClean="0"/>
              <a:t> create the floor plan with our website tool, and while also doing creating data for the android application.</a:t>
            </a:r>
          </a:p>
          <a:p>
            <a:endParaRPr lang="en-US" dirty="0" smtClean="0"/>
          </a:p>
          <a:p>
            <a:r>
              <a:rPr lang="en-US" dirty="0" smtClean="0"/>
              <a:t>- When the exhibition is ready, users can scan a </a:t>
            </a:r>
            <a:r>
              <a:rPr lang="en-US" dirty="0" err="1" smtClean="0"/>
              <a:t>sepcial</a:t>
            </a:r>
            <a:r>
              <a:rPr lang="en-US" dirty="0" smtClean="0"/>
              <a:t> NFC tag to enter the exhibition.</a:t>
            </a:r>
          </a:p>
          <a:p>
            <a:endParaRPr lang="en-US" dirty="0" smtClean="0"/>
          </a:p>
          <a:p>
            <a:r>
              <a:rPr lang="en-US" dirty="0" smtClean="0"/>
              <a:t>- The user can subscribe to different booths to gain </a:t>
            </a:r>
            <a:r>
              <a:rPr lang="en-US" dirty="0" err="1" smtClean="0"/>
              <a:t>relavant</a:t>
            </a:r>
            <a:r>
              <a:rPr lang="en-US" dirty="0" smtClean="0"/>
              <a:t> information. The users receives information by feeds, the feeds are</a:t>
            </a:r>
          </a:p>
          <a:p>
            <a:r>
              <a:rPr lang="en-US" dirty="0" smtClean="0"/>
              <a:t>created by booths. The users only receives feeds from booths they are subscribed to.</a:t>
            </a:r>
          </a:p>
          <a:p>
            <a:endParaRPr lang="en-US" dirty="0" smtClean="0"/>
          </a:p>
          <a:p>
            <a:r>
              <a:rPr lang="en-US" dirty="0" smtClean="0"/>
              <a:t>- The user can also see a schedule of the exhibition, that are </a:t>
            </a:r>
            <a:r>
              <a:rPr lang="en-US" dirty="0" err="1" smtClean="0"/>
              <a:t>sceduled</a:t>
            </a:r>
            <a:r>
              <a:rPr lang="en-US" dirty="0" smtClean="0"/>
              <a:t> ahead of time, this could be presentation of a new</a:t>
            </a:r>
          </a:p>
          <a:p>
            <a:r>
              <a:rPr lang="en-US" dirty="0" smtClean="0"/>
              <a:t>product.</a:t>
            </a:r>
          </a:p>
          <a:p>
            <a:endParaRPr lang="en-US" dirty="0" smtClean="0"/>
          </a:p>
          <a:p>
            <a:r>
              <a:rPr lang="en-US" dirty="0" smtClean="0"/>
              <a:t>- With the help of the floor plan the user can also navigate to different booths, he uses the NFC tags to tell the application about</a:t>
            </a:r>
          </a:p>
          <a:p>
            <a:r>
              <a:rPr lang="en-US" dirty="0" smtClean="0"/>
              <a:t>his current location.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148975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 to show our application we decided to create an exhibition.</a:t>
            </a:r>
          </a:p>
          <a:p>
            <a:r>
              <a:rPr lang="en-US" dirty="0" smtClean="0"/>
              <a:t>Firstly the </a:t>
            </a:r>
            <a:r>
              <a:rPr lang="en-US" dirty="0" err="1" smtClean="0"/>
              <a:t>organiser</a:t>
            </a:r>
            <a:r>
              <a:rPr lang="en-US" dirty="0" smtClean="0"/>
              <a:t> create the floor plan with our website tool, and while also doing creating data for the android application.</a:t>
            </a:r>
          </a:p>
          <a:p>
            <a:endParaRPr lang="en-US" dirty="0" smtClean="0"/>
          </a:p>
          <a:p>
            <a:r>
              <a:rPr lang="en-US" dirty="0" smtClean="0"/>
              <a:t>- When the exhibition is ready, users can scan a </a:t>
            </a:r>
            <a:r>
              <a:rPr lang="en-US" dirty="0" err="1" smtClean="0"/>
              <a:t>sepcial</a:t>
            </a:r>
            <a:r>
              <a:rPr lang="en-US" dirty="0" smtClean="0"/>
              <a:t> NFC tag to enter the exhibition.</a:t>
            </a:r>
          </a:p>
          <a:p>
            <a:endParaRPr lang="en-US" dirty="0" smtClean="0"/>
          </a:p>
          <a:p>
            <a:r>
              <a:rPr lang="en-US" dirty="0" smtClean="0"/>
              <a:t>- The user can subscribe to different booths to gain </a:t>
            </a:r>
            <a:r>
              <a:rPr lang="en-US" dirty="0" err="1" smtClean="0"/>
              <a:t>relavant</a:t>
            </a:r>
            <a:r>
              <a:rPr lang="en-US" dirty="0" smtClean="0"/>
              <a:t> information. The users receives information by feeds, the feeds are</a:t>
            </a:r>
          </a:p>
          <a:p>
            <a:r>
              <a:rPr lang="en-US" dirty="0" smtClean="0"/>
              <a:t>created by booths. The users only receives feeds from booths they are subscribed to.</a:t>
            </a:r>
          </a:p>
          <a:p>
            <a:endParaRPr lang="en-US" dirty="0" smtClean="0"/>
          </a:p>
          <a:p>
            <a:r>
              <a:rPr lang="en-US" dirty="0" smtClean="0"/>
              <a:t>- The user can also see a schedule of the exhibition, that are </a:t>
            </a:r>
            <a:r>
              <a:rPr lang="en-US" dirty="0" err="1" smtClean="0"/>
              <a:t>sceduled</a:t>
            </a:r>
            <a:r>
              <a:rPr lang="en-US" dirty="0" smtClean="0"/>
              <a:t> ahead of time, this could be presentation of a new</a:t>
            </a:r>
          </a:p>
          <a:p>
            <a:r>
              <a:rPr lang="en-US" dirty="0" smtClean="0"/>
              <a:t>product.</a:t>
            </a:r>
          </a:p>
          <a:p>
            <a:endParaRPr lang="en-US" dirty="0" smtClean="0"/>
          </a:p>
          <a:p>
            <a:r>
              <a:rPr lang="en-US" dirty="0" smtClean="0"/>
              <a:t>- With the help of the floor plan the user can also navigate to different booths, he uses the NFC tags to tell the application about</a:t>
            </a:r>
          </a:p>
          <a:p>
            <a:r>
              <a:rPr lang="en-US" dirty="0" smtClean="0"/>
              <a:t>his current location.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28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148975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 to show our application we decided to create an exhibition.</a:t>
            </a:r>
          </a:p>
          <a:p>
            <a:r>
              <a:rPr lang="en-US" dirty="0" smtClean="0"/>
              <a:t>Firstly the </a:t>
            </a:r>
            <a:r>
              <a:rPr lang="en-US" dirty="0" err="1" smtClean="0"/>
              <a:t>organiser</a:t>
            </a:r>
            <a:r>
              <a:rPr lang="en-US" dirty="0" smtClean="0"/>
              <a:t> create the floor plan with our website tool, and while also doing creating data for the android application.</a:t>
            </a:r>
          </a:p>
          <a:p>
            <a:endParaRPr lang="en-US" dirty="0" smtClean="0"/>
          </a:p>
          <a:p>
            <a:r>
              <a:rPr lang="en-US" dirty="0" smtClean="0"/>
              <a:t>- When the exhibition is ready, users can scan a </a:t>
            </a:r>
            <a:r>
              <a:rPr lang="en-US" dirty="0" err="1" smtClean="0"/>
              <a:t>sepcial</a:t>
            </a:r>
            <a:r>
              <a:rPr lang="en-US" dirty="0" smtClean="0"/>
              <a:t> NFC tag to enter the exhibition.</a:t>
            </a:r>
          </a:p>
          <a:p>
            <a:endParaRPr lang="en-US" dirty="0" smtClean="0"/>
          </a:p>
          <a:p>
            <a:r>
              <a:rPr lang="en-US" dirty="0" smtClean="0"/>
              <a:t>- The user can subscribe to different booths to gain </a:t>
            </a:r>
            <a:r>
              <a:rPr lang="en-US" dirty="0" err="1" smtClean="0"/>
              <a:t>relavant</a:t>
            </a:r>
            <a:r>
              <a:rPr lang="en-US" dirty="0" smtClean="0"/>
              <a:t> information. The users receives information by feeds, the feeds are</a:t>
            </a:r>
          </a:p>
          <a:p>
            <a:r>
              <a:rPr lang="en-US" dirty="0" smtClean="0"/>
              <a:t>created by booths. The users only receives feeds from booths they are subscribed to.</a:t>
            </a:r>
          </a:p>
          <a:p>
            <a:endParaRPr lang="en-US" dirty="0" smtClean="0"/>
          </a:p>
          <a:p>
            <a:r>
              <a:rPr lang="en-US" dirty="0" smtClean="0"/>
              <a:t>- The user can also see a schedule of the exhibition, that are </a:t>
            </a:r>
            <a:r>
              <a:rPr lang="en-US" dirty="0" err="1" smtClean="0"/>
              <a:t>sceduled</a:t>
            </a:r>
            <a:r>
              <a:rPr lang="en-US" dirty="0" smtClean="0"/>
              <a:t> ahead of time, this could be presentation of a new</a:t>
            </a:r>
          </a:p>
          <a:p>
            <a:r>
              <a:rPr lang="en-US" dirty="0" smtClean="0"/>
              <a:t>product.</a:t>
            </a:r>
          </a:p>
          <a:p>
            <a:endParaRPr lang="en-US" dirty="0" smtClean="0"/>
          </a:p>
          <a:p>
            <a:r>
              <a:rPr lang="en-US" dirty="0" smtClean="0"/>
              <a:t>- With the help of the floor plan the user can also navigate to different booths, he uses the NFC tags to tell the application about</a:t>
            </a:r>
          </a:p>
          <a:p>
            <a:r>
              <a:rPr lang="en-US" dirty="0" smtClean="0"/>
              <a:t>his current location.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29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148975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 to show our application we decided to create an exhibition.</a:t>
            </a:r>
          </a:p>
          <a:p>
            <a:r>
              <a:rPr lang="en-US" dirty="0" smtClean="0"/>
              <a:t>Firstly the </a:t>
            </a:r>
            <a:r>
              <a:rPr lang="en-US" dirty="0" err="1" smtClean="0"/>
              <a:t>organiser</a:t>
            </a:r>
            <a:r>
              <a:rPr lang="en-US" dirty="0" smtClean="0"/>
              <a:t> create the floor plan with our website tool, and while also doing creating data for the android application.</a:t>
            </a:r>
          </a:p>
          <a:p>
            <a:endParaRPr lang="en-US" dirty="0" smtClean="0"/>
          </a:p>
          <a:p>
            <a:r>
              <a:rPr lang="en-US" dirty="0" smtClean="0"/>
              <a:t>- When the exhibition is ready, users can scan a </a:t>
            </a:r>
            <a:r>
              <a:rPr lang="en-US" dirty="0" err="1" smtClean="0"/>
              <a:t>sepcial</a:t>
            </a:r>
            <a:r>
              <a:rPr lang="en-US" dirty="0" smtClean="0"/>
              <a:t> NFC tag to enter the exhibition.</a:t>
            </a:r>
          </a:p>
          <a:p>
            <a:endParaRPr lang="en-US" dirty="0" smtClean="0"/>
          </a:p>
          <a:p>
            <a:r>
              <a:rPr lang="en-US" dirty="0" smtClean="0"/>
              <a:t>- The user can subscribe to different booths to gain </a:t>
            </a:r>
            <a:r>
              <a:rPr lang="en-US" dirty="0" err="1" smtClean="0"/>
              <a:t>relavant</a:t>
            </a:r>
            <a:r>
              <a:rPr lang="en-US" dirty="0" smtClean="0"/>
              <a:t> information. The users receives information by feeds, the feeds are</a:t>
            </a:r>
          </a:p>
          <a:p>
            <a:r>
              <a:rPr lang="en-US" dirty="0" smtClean="0"/>
              <a:t>created by booths. The users only receives feeds from booths they are subscribed to.</a:t>
            </a:r>
          </a:p>
          <a:p>
            <a:endParaRPr lang="en-US" dirty="0" smtClean="0"/>
          </a:p>
          <a:p>
            <a:r>
              <a:rPr lang="en-US" dirty="0" smtClean="0"/>
              <a:t>- The user can also see a schedule of the exhibition, that are </a:t>
            </a:r>
            <a:r>
              <a:rPr lang="en-US" dirty="0" err="1" smtClean="0"/>
              <a:t>sceduled</a:t>
            </a:r>
            <a:r>
              <a:rPr lang="en-US" dirty="0" smtClean="0"/>
              <a:t> ahead of time, this could be presentation of a new</a:t>
            </a:r>
          </a:p>
          <a:p>
            <a:r>
              <a:rPr lang="en-US" dirty="0" smtClean="0"/>
              <a:t>product.</a:t>
            </a:r>
          </a:p>
          <a:p>
            <a:endParaRPr lang="en-US" dirty="0" smtClean="0"/>
          </a:p>
          <a:p>
            <a:r>
              <a:rPr lang="en-US" dirty="0" smtClean="0"/>
              <a:t>- With the help of the floor plan the user can also navigate to different booths, he uses the NFC tags to tell the application about</a:t>
            </a:r>
          </a:p>
          <a:p>
            <a:r>
              <a:rPr lang="en-US" dirty="0" smtClean="0"/>
              <a:t>his current location.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148975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32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35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39310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 motivation for our application is to make it easy for </a:t>
            </a:r>
            <a:r>
              <a:rPr lang="en-US" dirty="0" err="1" smtClean="0"/>
              <a:t>organisers</a:t>
            </a:r>
            <a:r>
              <a:rPr lang="en-US" dirty="0" smtClean="0"/>
              <a:t> of exhibitions to enter the mobile platform. With</a:t>
            </a:r>
          </a:p>
          <a:p>
            <a:r>
              <a:rPr lang="en-US" dirty="0" smtClean="0"/>
              <a:t>a website tool to ease the creation and administration.</a:t>
            </a:r>
          </a:p>
          <a:p>
            <a:r>
              <a:rPr lang="en-US" dirty="0" smtClean="0"/>
              <a:t>The users will have the same application for different exhibitions, so the user will not have download different application for different exhibitions.</a:t>
            </a:r>
          </a:p>
          <a:p>
            <a:endParaRPr lang="en-US" dirty="0" smtClean="0"/>
          </a:p>
          <a:p>
            <a:r>
              <a:rPr lang="en-US" dirty="0" smtClean="0"/>
              <a:t>- We would not exclude big indoors exhibitions, so navigation should also be possible indoors.</a:t>
            </a:r>
          </a:p>
          <a:p>
            <a:endParaRPr lang="en-US" dirty="0" smtClean="0"/>
          </a:p>
          <a:p>
            <a:r>
              <a:rPr lang="en-US" dirty="0" smtClean="0"/>
              <a:t>- We also don't want to spam the users of the application, so there should also be possible to </a:t>
            </a:r>
            <a:r>
              <a:rPr lang="en-US" dirty="0" err="1" smtClean="0"/>
              <a:t>personalise</a:t>
            </a:r>
            <a:r>
              <a:rPr lang="en-US" dirty="0" smtClean="0"/>
              <a:t> the application.</a:t>
            </a:r>
          </a:p>
          <a:p>
            <a:endParaRPr lang="en-US" dirty="0" smtClean="0"/>
          </a:p>
          <a:p>
            <a:r>
              <a:rPr lang="en-US" dirty="0" smtClean="0"/>
              <a:t>- It </a:t>
            </a:r>
            <a:r>
              <a:rPr lang="en-US" dirty="0" err="1" smtClean="0"/>
              <a:t>should'nt</a:t>
            </a:r>
            <a:r>
              <a:rPr lang="en-US" dirty="0" smtClean="0"/>
              <a:t> be hard to create an exhibition and manage it.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37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xmlns="" val="2186571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18657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8257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pPr/>
              <a:t>tirsdag 10. jun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=""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Dishcover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exhibition Management System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Olesen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Reedtz 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Karstensten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=""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Requirements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3"/>
            <a:ext cx="7969060" cy="2821886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by ingredients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Free-test search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filters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recipes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Persistency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Conversion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Additional Languages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 login required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10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12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613750" y="1523330"/>
          <a:ext cx="7834682" cy="3511378"/>
        </p:xfrm>
        <a:graphic>
          <a:graphicData uri="http://schemas.openxmlformats.org/presentationml/2006/ole">
            <p:oleObj spid="_x0000_s1026" name="Visio" r:id="rId4" imgW="4763729" imgH="2134750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7696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7" y="1155202"/>
            <a:ext cx="2603986" cy="4475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</a:t>
            </a:r>
          </a:p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871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38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" y="1155202"/>
            <a:ext cx="2899759" cy="48801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" y="1083160"/>
            <a:ext cx="2887312" cy="47012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91338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Text </a:t>
            </a: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160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363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73" y="1113313"/>
            <a:ext cx="2477355" cy="440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Login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Reedtz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Social Media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Social media sign-ins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sign-in to identify the user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the security measures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Google+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20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get the status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of a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we use the following URI:</a:t>
            </a:r>
          </a:p>
          <a:p>
            <a:pPr marL="12700"/>
            <a:endParaRPr lang="en-US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ttp://figz.dk/food/lib/favourites.php?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action=status&amp;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=4&amp;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hash=d74df7a0c28526d5c811465046e455f33c0b3db5989c533c5b4576e2900e36c4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 is the user’s email hashed.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21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server receives the client call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 is “status”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method 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Favouritestatus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($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$hash)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called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Finds/creates the user(hash) in the database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Tries find the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in the user’s list of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Returns the result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22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model resembles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relational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database</a:t>
            </a: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23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106956" y="1632905"/>
          <a:ext cx="4976356" cy="4106882"/>
        </p:xfrm>
        <a:graphic>
          <a:graphicData uri="http://schemas.openxmlformats.org/presentationml/2006/ole">
            <p:oleObj spid="_x0000_s2050" name="Visio" r:id="rId4" imgW="3858670" imgH="3185620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24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2155578" y="1380985"/>
          <a:ext cx="5060897" cy="3951173"/>
        </p:xfrm>
        <a:graphic>
          <a:graphicData uri="http://schemas.openxmlformats.org/presentationml/2006/ole">
            <p:oleObj spid="_x0000_s3074" name="Visio" r:id="rId4" imgW="12818127" imgH="10006086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Entity-Relationship Diagram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25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63754" y="1053151"/>
          <a:ext cx="7893649" cy="4641466"/>
        </p:xfrm>
        <a:graphic>
          <a:graphicData uri="http://schemas.openxmlformats.org/presentationml/2006/ole">
            <p:oleObj spid="_x0000_s4098" name="Visio" r:id="rId4" imgW="6349780" imgH="3733534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</a:t>
            </a: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Ingredients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Precedence function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recipes without any matching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mandatory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mandatory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Matching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how many of the user specified ingredients exists in each recipe.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quantities that contains an ingredient specified by the user.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quantityQuery</a:t>
            </a:r>
            <a:endParaRPr lang="en-GB" sz="1600" i="1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Check Whether each quantity appear as a part of a mandatory and/or an optional exchangeable.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distinct matching mandatory and optional ingredients for each recipe.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matchingQuery</a:t>
            </a:r>
            <a: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/>
            </a:r>
            <a:b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74103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Missing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how many not covered </a:t>
            </a:r>
            <a:r>
              <a:rPr lang="en-GB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exists in each recipe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/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lackingQuery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that does not contain an ingredient specified by the user or an ignored ingredient.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mandatory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optional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for each recipe.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10976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Other solutions does not satisfy our needs 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Increasing number of mobile devices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digital cookbook might provide more functionality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Suggestions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Sort result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rder the result according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the precedence 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function.</a:t>
            </a:r>
          </a:p>
          <a:p>
            <a:pPr marL="12700"/>
            <a:r>
              <a:rPr lang="en-GB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sortingQuery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03418834"/>
              </p:ext>
            </p:extLst>
          </p:nvPr>
        </p:nvGraphicFramePr>
        <p:xfrm>
          <a:off x="2856740" y="172634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20620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64070491"/>
              </p:ext>
            </p:extLst>
          </p:nvPr>
        </p:nvGraphicFramePr>
        <p:xfrm>
          <a:off x="2845725" y="384890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rved Right Arrow 5"/>
          <p:cNvSpPr/>
          <p:nvPr/>
        </p:nvSpPr>
        <p:spPr>
          <a:xfrm>
            <a:off x="1509311" y="2831333"/>
            <a:ext cx="931684" cy="16304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10976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Black-Box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Cases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Procedures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Success Criteria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Case Results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 not implemented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32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White-Box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Mutation Testing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 vs. Mutation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33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34" y="1930248"/>
            <a:ext cx="4142170" cy="73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62" y="3897507"/>
            <a:ext cx="3586965" cy="74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969060" cy="4074001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Start page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filters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cache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strike="sngStrike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license</a:t>
            </a:r>
          </a:p>
          <a:p>
            <a:pPr marL="12700"/>
            <a:endParaRPr lang="en-GB" sz="1600" strike="sngStrike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Conversion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references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Settings</a:t>
            </a: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Scaling of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Intelligent sort of ingredients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created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Localisation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 interesting ingredient searches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Revoke Google account access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37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Existing Solutions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Extract the best practices of each application</a:t>
            </a:r>
          </a:p>
          <a:p>
            <a:pPr marL="12700"/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Supercook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Allthecooks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BigOven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4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Supercook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 a set of unique features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Word cloud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recipes 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Improvements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Better ordering of recipes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5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289" name="Picture 1" descr="C:\Git\sw8\report\img\screenshots\superc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776" y="3463599"/>
            <a:ext cx="4743919" cy="2322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Allthecooks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4562644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Beautiful 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 search 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results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Have not 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implemented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6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41" name="Picture 1" descr="C:\Git\sw8\report\img\screenshots\men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721" y="1112700"/>
            <a:ext cx="2599982" cy="4622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BigOven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Menu-cards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search by ingredients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 and structure is 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cluttered</a:t>
            </a:r>
          </a:p>
          <a:p>
            <a:pPr marL="12700"/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Hard to find the wanted functionality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7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193" name="Picture 1" descr="C:\Git\sw8\report\img\screenshots\menucards-bigo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607" y="1079654"/>
            <a:ext cx="2608932" cy="4638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Comparison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8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62" y="1154075"/>
            <a:ext cx="7839808" cy="457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Problem Statement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69143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just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“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How can we take advantage of the mobile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platform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 order to provide the user with relevant recipes based one specific ingredients, and taking any user defined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restrictions,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like allergies, into consideration.”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9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56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</TotalTime>
  <Words>1670</Words>
  <Application>Microsoft Office PowerPoint</Application>
  <PresentationFormat>On-screen Show (4:3)</PresentationFormat>
  <Paragraphs>440</Paragraphs>
  <Slides>38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Visio</vt:lpstr>
      <vt:lpstr>Dishcover</vt:lpstr>
      <vt:lpstr>Analysis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Design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Login</vt:lpstr>
      <vt:lpstr>Slide 20</vt:lpstr>
      <vt:lpstr>Slide 21</vt:lpstr>
      <vt:lpstr>Slide 22</vt:lpstr>
      <vt:lpstr>Slide 23</vt:lpstr>
      <vt:lpstr>Slide 24</vt:lpstr>
      <vt:lpstr>Slide 25</vt:lpstr>
      <vt:lpstr>Search by Ingredients</vt:lpstr>
      <vt:lpstr>Slide 27</vt:lpstr>
      <vt:lpstr>Slide 28</vt:lpstr>
      <vt:lpstr>Slide 29</vt:lpstr>
      <vt:lpstr>Slide 30</vt:lpstr>
      <vt:lpstr>Test</vt:lpstr>
      <vt:lpstr>Slide 32</vt:lpstr>
      <vt:lpstr>Slide 33</vt:lpstr>
      <vt:lpstr>Conclusion</vt:lpstr>
      <vt:lpstr>Slide 35</vt:lpstr>
      <vt:lpstr>Future Work</vt:lpstr>
      <vt:lpstr>Slide 37</vt:lpstr>
      <vt:lpstr>Demonstration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Jesper - Nexus - Andersen</cp:lastModifiedBy>
  <cp:revision>115</cp:revision>
  <dcterms:created xsi:type="dcterms:W3CDTF">2014-01-11T16:25:36Z</dcterms:created>
  <dcterms:modified xsi:type="dcterms:W3CDTF">2014-06-10T11:31:51Z</dcterms:modified>
</cp:coreProperties>
</file>